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450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747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728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190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567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58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847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812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658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116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81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27471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E1C005-CD48-4E0F-8F39-677768A2FB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b="44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789D439-D937-4847-B1C2-C6DD2B6A6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-2"/>
            <a:ext cx="12188952" cy="3767110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CE9554-3F50-48F1-ADAA-1878E286B5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1020431"/>
            <a:ext cx="10225530" cy="1475013"/>
          </a:xfrm>
        </p:spPr>
        <p:txBody>
          <a:bodyPr>
            <a:normAutofit/>
          </a:bodyPr>
          <a:lstStyle/>
          <a:p>
            <a:endParaRPr lang="en-IN" sz="4000" dirty="0">
              <a:solidFill>
                <a:schemeClr val="bg1"/>
              </a:solidFill>
            </a:endParaRPr>
          </a:p>
          <a:p>
            <a:r>
              <a:rPr lang="en-IN" dirty="0"/>
              <a:t>Battle Of Neighbourhoods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C69388-72DB-40A1-A8C2-71E262E77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2495445"/>
            <a:ext cx="10225530" cy="590321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An Analysis- </a:t>
            </a:r>
            <a:r>
              <a:rPr lang="en-IN" dirty="0" err="1">
                <a:solidFill>
                  <a:schemeClr val="bg1"/>
                </a:solidFill>
              </a:rPr>
              <a:t>Abhrojit</a:t>
            </a:r>
            <a:r>
              <a:rPr lang="en-IN" dirty="0">
                <a:solidFill>
                  <a:schemeClr val="bg1"/>
                </a:solidFill>
              </a:rPr>
              <a:t> Mukherjee</a:t>
            </a:r>
          </a:p>
        </p:txBody>
      </p:sp>
    </p:spTree>
    <p:extLst>
      <p:ext uri="{BB962C8B-B14F-4D97-AF65-F5344CB8AC3E}">
        <p14:creationId xmlns:p14="http://schemas.microsoft.com/office/powerpoint/2010/main" val="64617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C77EB-7235-4C81-92C0-3DEDBD3CD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Results &amp; Conclusion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60748-3819-45AC-8CC2-769800288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 eaLnBrk="0" hangingPunct="0">
              <a:buNone/>
            </a:pPr>
            <a:r>
              <a:rPr lang="en-IN" dirty="0"/>
              <a:t>In our sample of 2000 venues, we did find more than 10 coordinates that has no Bar (the most visited shop type according to sample) within four-</a:t>
            </a:r>
            <a:r>
              <a:rPr lang="en-IN" dirty="0" err="1"/>
              <a:t>kilometer</a:t>
            </a:r>
            <a:r>
              <a:rPr lang="en-IN" dirty="0"/>
              <a:t> sphere. And we did manage to get the </a:t>
            </a:r>
            <a:r>
              <a:rPr lang="en-IN" dirty="0" err="1"/>
              <a:t>neighborhoods’</a:t>
            </a:r>
            <a:r>
              <a:rPr lang="en-IN" dirty="0"/>
              <a:t> names from foursquare database and pin down the two closest </a:t>
            </a:r>
            <a:r>
              <a:rPr lang="en-IN" dirty="0" err="1"/>
              <a:t>neighborhoods</a:t>
            </a:r>
            <a:r>
              <a:rPr lang="en-IN" dirty="0"/>
              <a:t>, ‘Bedford-Stuyvesant’, and ‘Turtle Bay’, into the map. Of course, it should not be forgotten that the data used above is almost 6-year old so further research might be needed.</a:t>
            </a:r>
          </a:p>
          <a:p>
            <a:pPr marL="0" indent="0" algn="just" eaLnBrk="0" hangingPunct="0">
              <a:buNone/>
            </a:pPr>
            <a:r>
              <a:rPr lang="en-IN" dirty="0"/>
              <a:t>Anyways, the results according to the data in hand can be checked from the map and analysis above can be of use for future entrepreneurs.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330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F43A1-6926-43EB-A000-998C71D6E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BAF2E-D637-4F73-A274-A3031B8FB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IN" dirty="0"/>
              <a:t>In this project, I am interested in New York City data. First, we will find the most visited </a:t>
            </a:r>
          </a:p>
          <a:p>
            <a:pPr marL="0" indent="0" algn="just">
              <a:buNone/>
            </a:pPr>
            <a:r>
              <a:rPr lang="en-IN" dirty="0"/>
              <a:t>commercial shop according to the number of check-ins, then we will try to find the </a:t>
            </a:r>
          </a:p>
          <a:p>
            <a:pPr marL="0" indent="0" algn="just">
              <a:buNone/>
            </a:pPr>
            <a:r>
              <a:rPr lang="en-IN" dirty="0"/>
              <a:t>neighbourhoods that are lacking the selected type of shop which could be potential business </a:t>
            </a:r>
          </a:p>
          <a:p>
            <a:pPr marL="0" indent="0" algn="just">
              <a:buNone/>
            </a:pPr>
            <a:r>
              <a:rPr lang="en-IN" dirty="0"/>
              <a:t>opportunity.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6898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0D45A-677B-4DC4-B109-B1B039389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Target Audience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C0F48-05F6-4DBF-AEB1-968693C25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IN" dirty="0"/>
              <a:t>The target audience of this report is any one that is interested in opening a shop but have no idea </a:t>
            </a:r>
          </a:p>
          <a:p>
            <a:pPr marL="0" indent="0" algn="just">
              <a:buNone/>
            </a:pPr>
            <a:r>
              <a:rPr lang="en-IN" dirty="0"/>
              <a:t>what kind of and in which neighbourhood.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137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55ECF-7E72-4FE2-890E-A5C31BF28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Data Section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5CD06-D989-42B2-B2ED-5D4F00C2D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 algn="just">
              <a:buNone/>
            </a:pPr>
            <a:r>
              <a:rPr lang="en-IN" sz="3100" dirty="0"/>
              <a:t>The data comes from </a:t>
            </a:r>
            <a:r>
              <a:rPr lang="en-IN" sz="3100" dirty="0" err="1"/>
              <a:t>Dingqi</a:t>
            </a:r>
            <a:r>
              <a:rPr lang="en-IN" sz="3100" dirty="0"/>
              <a:t> Yang from the following link </a:t>
            </a:r>
          </a:p>
          <a:p>
            <a:pPr marL="0" indent="0" algn="just">
              <a:buNone/>
            </a:pPr>
            <a:r>
              <a:rPr lang="en-IN" sz="3100" dirty="0"/>
              <a:t>https://sites.google.com/site/yangdingqi/home/foursquare-dataset. It contains 227,428 check-ins </a:t>
            </a:r>
          </a:p>
          <a:p>
            <a:pPr marL="0" indent="0" algn="just">
              <a:buNone/>
            </a:pPr>
            <a:r>
              <a:rPr lang="en-IN" sz="3100" dirty="0"/>
              <a:t>in New York city. The data contains two files in </a:t>
            </a:r>
            <a:r>
              <a:rPr lang="en-IN" sz="3100" dirty="0" err="1"/>
              <a:t>tsv</a:t>
            </a:r>
            <a:r>
              <a:rPr lang="en-IN" sz="3100" dirty="0"/>
              <a:t> format. Each file contains 8 columns, which </a:t>
            </a:r>
          </a:p>
          <a:p>
            <a:pPr marL="0" indent="0" algn="just">
              <a:buNone/>
            </a:pPr>
            <a:r>
              <a:rPr lang="en-IN" sz="3100" dirty="0"/>
              <a:t>are: </a:t>
            </a:r>
          </a:p>
          <a:p>
            <a:pPr marL="0" indent="0" algn="just">
              <a:buNone/>
            </a:pPr>
            <a:r>
              <a:rPr lang="en-IN" sz="3100" dirty="0"/>
              <a:t> </a:t>
            </a:r>
          </a:p>
          <a:p>
            <a:pPr marL="0" indent="0" algn="just">
              <a:buNone/>
            </a:pPr>
            <a:r>
              <a:rPr lang="en-IN" sz="3100" dirty="0"/>
              <a:t>1. User ID (anonymized) </a:t>
            </a:r>
          </a:p>
          <a:p>
            <a:pPr marL="0" indent="0" algn="just">
              <a:buNone/>
            </a:pPr>
            <a:r>
              <a:rPr lang="en-IN" sz="3100" dirty="0"/>
              <a:t>2. Venue ID (Foursquare) </a:t>
            </a:r>
          </a:p>
          <a:p>
            <a:pPr marL="0" indent="0" algn="just">
              <a:buNone/>
            </a:pPr>
            <a:r>
              <a:rPr lang="en-IN" sz="3100" dirty="0"/>
              <a:t>3. Venue category ID (Foursquare) </a:t>
            </a:r>
          </a:p>
          <a:p>
            <a:pPr marL="0" indent="0" algn="just">
              <a:buNone/>
            </a:pPr>
            <a:r>
              <a:rPr lang="en-IN" sz="3100" dirty="0"/>
              <a:t>4. Venue category name (Foursquare) </a:t>
            </a:r>
          </a:p>
          <a:p>
            <a:pPr marL="0" indent="0" algn="just">
              <a:buNone/>
            </a:pPr>
            <a:r>
              <a:rPr lang="en-IN" sz="3100" dirty="0"/>
              <a:t>5. Latitude </a:t>
            </a:r>
          </a:p>
          <a:p>
            <a:pPr marL="0" indent="0" algn="just">
              <a:buNone/>
            </a:pPr>
            <a:r>
              <a:rPr lang="en-IN" sz="3100" dirty="0"/>
              <a:t>6. Longitude  </a:t>
            </a:r>
          </a:p>
          <a:p>
            <a:pPr marL="0" indent="0" algn="just">
              <a:buNone/>
            </a:pPr>
            <a:r>
              <a:rPr lang="en-IN" sz="3100" dirty="0"/>
              <a:t>7. Time zone offset in minutes (The offset in minutes between when this check-in occurred and </a:t>
            </a:r>
          </a:p>
          <a:p>
            <a:pPr marL="0" indent="0" algn="just">
              <a:buNone/>
            </a:pPr>
            <a:r>
              <a:rPr lang="en-IN" sz="3100" dirty="0"/>
              <a:t>the same time in UTC) </a:t>
            </a:r>
          </a:p>
          <a:p>
            <a:pPr marL="0" indent="0" algn="just">
              <a:buNone/>
            </a:pPr>
            <a:r>
              <a:rPr lang="en-IN" sz="3100" dirty="0"/>
              <a:t>8. UTC time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1244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9132A-1F95-4720-99FD-8CFDFDAE0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Data Section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86964-E3DC-42EB-9E5E-4BE992B7A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IN" dirty="0"/>
              <a:t>After extracting and reading the data, we will translate the above data into a Pandas data frame </a:t>
            </a:r>
          </a:p>
          <a:p>
            <a:pPr marL="0" indent="0" algn="just">
              <a:buNone/>
            </a:pPr>
            <a:r>
              <a:rPr lang="en-IN" dirty="0"/>
              <a:t>for processing which would look like this. These are the data elements that are needed when we </a:t>
            </a:r>
          </a:p>
          <a:p>
            <a:pPr marL="0" indent="0" algn="just">
              <a:buNone/>
            </a:pPr>
            <a:r>
              <a:rPr lang="en-IN" dirty="0"/>
              <a:t>call Foursquare web service call in order to get the venues available in that neighbourhood 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1BB90C-8991-4944-AF4B-5661353913B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4531995"/>
            <a:ext cx="5731510" cy="14433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7437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C9AE8-1D41-484B-8C1D-3A39BD584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Data Section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915C4-0A3C-4265-95D5-32C1E2E69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IN" dirty="0"/>
              <a:t>Then we will create a dictionary in order to decide which category is the most popular </a:t>
            </a:r>
          </a:p>
          <a:p>
            <a:pPr marL="0" indent="0" algn="just">
              <a:buNone/>
            </a:pPr>
            <a:r>
              <a:rPr lang="en-IN" dirty="0"/>
              <a:t>(commercial type) </a:t>
            </a: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2B361C-ED79-4389-8F68-23520A8EDC5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4462628"/>
            <a:ext cx="11029614" cy="11827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4841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F9EE3-4670-4A32-B17F-7EC5923F1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Data Section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A033E-E159-41B1-B71D-21C9D45CB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IN" dirty="0"/>
              <a:t>After all this, we will check the coordinates within given n number of kilometres and count how </a:t>
            </a:r>
          </a:p>
          <a:p>
            <a:pPr marL="0" indent="0" algn="just">
              <a:buNone/>
            </a:pPr>
            <a:r>
              <a:rPr lang="en-IN" dirty="0"/>
              <a:t>many ‘Bar’ are there (venues selected as 2000 as a trial)  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6D51D0-5959-4E4F-9C22-8145016001E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1" y="4380092"/>
            <a:ext cx="11029615" cy="15952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9211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A02D8-A661-4537-9D53-B9382B9C1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Data Section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0B999-FA10-4779-A8B3-615A4536C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IN" dirty="0"/>
              <a:t>Find the two neighbourhoods that are closest to the coordinate which has the greatest number of the specific shop type but lacking that within 4 kilometres 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B6B268-24CC-434D-BDE7-3C1620BBDF2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4294947"/>
            <a:ext cx="1628775" cy="361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71811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7816E-8DDA-4DA2-91DB-3416463E9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Data Section (Contd..)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E7129A-C77C-403C-AC76-019752640A2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522057"/>
            <a:ext cx="6129644" cy="36337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D62931-C1BF-4C4E-B934-D559E4648DCF}"/>
              </a:ext>
            </a:extLst>
          </p:cNvPr>
          <p:cNvSpPr txBox="1"/>
          <p:nvPr/>
        </p:nvSpPr>
        <p:spPr>
          <a:xfrm>
            <a:off x="7023652" y="5088835"/>
            <a:ext cx="2202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Red dot is the </a:t>
            </a:r>
            <a:r>
              <a:rPr lang="en-IN" dirty="0" err="1"/>
              <a:t>center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215516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233E3A"/>
      </a:dk2>
      <a:lt2>
        <a:srgbClr val="E7E8E2"/>
      </a:lt2>
      <a:accent1>
        <a:srgbClr val="6E4BEB"/>
      </a:accent1>
      <a:accent2>
        <a:srgbClr val="3F5EDC"/>
      </a:accent2>
      <a:accent3>
        <a:srgbClr val="299DE7"/>
      </a:accent3>
      <a:accent4>
        <a:srgbClr val="14B6B2"/>
      </a:accent4>
      <a:accent5>
        <a:srgbClr val="21BC77"/>
      </a:accent5>
      <a:accent6>
        <a:srgbClr val="14BC2C"/>
      </a:accent6>
      <a:hlink>
        <a:srgbClr val="319378"/>
      </a:hlink>
      <a:folHlink>
        <a:srgbClr val="848484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491</Words>
  <Application>Microsoft Office PowerPoint</Application>
  <PresentationFormat>Widescreen</PresentationFormat>
  <Paragraphs>43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Schoolbook</vt:lpstr>
      <vt:lpstr>Franklin Gothic Book</vt:lpstr>
      <vt:lpstr>Wingdings 2</vt:lpstr>
      <vt:lpstr>DividendVTI</vt:lpstr>
      <vt:lpstr> Battle Of Neighbourhoods</vt:lpstr>
      <vt:lpstr>Introduction </vt:lpstr>
      <vt:lpstr>Target Audience </vt:lpstr>
      <vt:lpstr>Data Section </vt:lpstr>
      <vt:lpstr>Data Section (Contd..)</vt:lpstr>
      <vt:lpstr>Data Section (Contd..)</vt:lpstr>
      <vt:lpstr>Data Section (Contd..)</vt:lpstr>
      <vt:lpstr>Data Section (Contd..)</vt:lpstr>
      <vt:lpstr>Data Section (Contd..)</vt:lpstr>
      <vt:lpstr>Results &amp; 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Neighbourhoods</dc:title>
  <dc:creator>DarkKnight</dc:creator>
  <cp:lastModifiedBy>DarkKnight</cp:lastModifiedBy>
  <cp:revision>2</cp:revision>
  <dcterms:created xsi:type="dcterms:W3CDTF">2020-06-18T17:21:47Z</dcterms:created>
  <dcterms:modified xsi:type="dcterms:W3CDTF">2020-06-18T17:33:06Z</dcterms:modified>
</cp:coreProperties>
</file>